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914400" y="2130427"/>
            <a:ext cx="10363200" cy="147002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963084" y="4406903"/>
            <a:ext cx="10363201" cy="1362076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963084" y="2906713"/>
            <a:ext cx="103632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609600" y="1535112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6193368" y="1535112"/>
            <a:ext cx="5389034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609601" y="273050"/>
            <a:ext cx="4011085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half" idx="21"/>
          </p:nvPr>
        </p:nvSpPr>
        <p:spPr>
          <a:xfrm>
            <a:off x="609601" y="1435103"/>
            <a:ext cx="401108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2389716" y="4800600"/>
            <a:ext cx="73152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2389716" y="612775"/>
            <a:ext cx="73152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2389716" y="5367337"/>
            <a:ext cx="73152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09600" y="-47625"/>
            <a:ext cx="109728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09600" y="1095375"/>
            <a:ext cx="10972800" cy="5030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308744" y="6404295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98989"/>
                </a:solidFill>
                <a:latin typeface="TradeGothic"/>
                <a:ea typeface="TradeGothic"/>
                <a:cs typeface="TradeGothic"/>
                <a:sym typeface="TradeGothic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5pPr>
      <a:lvl6pPr marL="0" marR="0" indent="457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6pPr>
      <a:lvl7pPr marL="0" marR="0" indent="914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7pPr>
      <a:lvl8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8pPr>
      <a:lvl9pPr marL="0" marR="0" indent="1828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TradeGothic"/>
          <a:ea typeface="TradeGothic"/>
          <a:cs typeface="TradeGothic"/>
          <a:sym typeface="TradeGothic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radeGothic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radeGothic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radeGothic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radeGothic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radeGothic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radeGothic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radeGothic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radeGothic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radeGothic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24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5" name="Freeform: Shape 26"/>
          <p:cNvSpPr/>
          <p:nvPr/>
        </p:nvSpPr>
        <p:spPr>
          <a:xfrm>
            <a:off x="5656780" y="851520"/>
            <a:ext cx="4638605" cy="51549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3" h="21600" fill="norm" stroke="1" extrusionOk="0">
                <a:moveTo>
                  <a:pt x="1264" y="13095"/>
                </a:moveTo>
                <a:cubicBezTo>
                  <a:pt x="1264" y="13095"/>
                  <a:pt x="1264" y="13095"/>
                  <a:pt x="3126" y="13095"/>
                </a:cubicBezTo>
                <a:cubicBezTo>
                  <a:pt x="3243" y="13095"/>
                  <a:pt x="3355" y="13172"/>
                  <a:pt x="3412" y="13298"/>
                </a:cubicBezTo>
                <a:cubicBezTo>
                  <a:pt x="3412" y="13298"/>
                  <a:pt x="3412" y="13298"/>
                  <a:pt x="4345" y="15232"/>
                </a:cubicBezTo>
                <a:cubicBezTo>
                  <a:pt x="4405" y="15353"/>
                  <a:pt x="4405" y="15507"/>
                  <a:pt x="4345" y="15628"/>
                </a:cubicBezTo>
                <a:cubicBezTo>
                  <a:pt x="4345" y="15628"/>
                  <a:pt x="4345" y="15628"/>
                  <a:pt x="3412" y="17563"/>
                </a:cubicBezTo>
                <a:cubicBezTo>
                  <a:pt x="3355" y="17688"/>
                  <a:pt x="3243" y="17765"/>
                  <a:pt x="3126" y="17765"/>
                </a:cubicBezTo>
                <a:cubicBezTo>
                  <a:pt x="3126" y="17765"/>
                  <a:pt x="3126" y="17765"/>
                  <a:pt x="1264" y="17765"/>
                </a:cubicBezTo>
                <a:cubicBezTo>
                  <a:pt x="1143" y="17765"/>
                  <a:pt x="1035" y="17688"/>
                  <a:pt x="974" y="17563"/>
                </a:cubicBezTo>
                <a:cubicBezTo>
                  <a:pt x="974" y="17563"/>
                  <a:pt x="974" y="17563"/>
                  <a:pt x="45" y="15628"/>
                </a:cubicBezTo>
                <a:cubicBezTo>
                  <a:pt x="-15" y="15507"/>
                  <a:pt x="-15" y="15353"/>
                  <a:pt x="45" y="15232"/>
                </a:cubicBezTo>
                <a:cubicBezTo>
                  <a:pt x="45" y="15232"/>
                  <a:pt x="45" y="15232"/>
                  <a:pt x="974" y="13298"/>
                </a:cubicBezTo>
                <a:cubicBezTo>
                  <a:pt x="1035" y="13172"/>
                  <a:pt x="1143" y="13095"/>
                  <a:pt x="1264" y="13095"/>
                </a:cubicBezTo>
                <a:close/>
                <a:moveTo>
                  <a:pt x="8664" y="2389"/>
                </a:moveTo>
                <a:cubicBezTo>
                  <a:pt x="8664" y="2389"/>
                  <a:pt x="8664" y="2389"/>
                  <a:pt x="9622" y="2389"/>
                </a:cubicBezTo>
                <a:lnTo>
                  <a:pt x="9733" y="2389"/>
                </a:lnTo>
                <a:lnTo>
                  <a:pt x="9840" y="2610"/>
                </a:lnTo>
                <a:cubicBezTo>
                  <a:pt x="9988" y="2917"/>
                  <a:pt x="10161" y="3275"/>
                  <a:pt x="10362" y="3692"/>
                </a:cubicBezTo>
                <a:cubicBezTo>
                  <a:pt x="10454" y="3877"/>
                  <a:pt x="10454" y="4113"/>
                  <a:pt x="10362" y="4298"/>
                </a:cubicBezTo>
                <a:cubicBezTo>
                  <a:pt x="10362" y="4298"/>
                  <a:pt x="10362" y="4298"/>
                  <a:pt x="8933" y="7261"/>
                </a:cubicBezTo>
                <a:cubicBezTo>
                  <a:pt x="8847" y="7453"/>
                  <a:pt x="8674" y="7571"/>
                  <a:pt x="8496" y="7571"/>
                </a:cubicBezTo>
                <a:cubicBezTo>
                  <a:pt x="8496" y="7571"/>
                  <a:pt x="8496" y="7571"/>
                  <a:pt x="5644" y="7571"/>
                </a:cubicBezTo>
                <a:cubicBezTo>
                  <a:pt x="5598" y="7571"/>
                  <a:pt x="5553" y="7564"/>
                  <a:pt x="5510" y="7550"/>
                </a:cubicBezTo>
                <a:lnTo>
                  <a:pt x="5417" y="7503"/>
                </a:lnTo>
                <a:lnTo>
                  <a:pt x="5474" y="7386"/>
                </a:lnTo>
                <a:cubicBezTo>
                  <a:pt x="5984" y="6323"/>
                  <a:pt x="6637" y="4963"/>
                  <a:pt x="7473" y="3222"/>
                </a:cubicBezTo>
                <a:cubicBezTo>
                  <a:pt x="7721" y="2706"/>
                  <a:pt x="8168" y="2389"/>
                  <a:pt x="8664" y="2389"/>
                </a:cubicBezTo>
                <a:close/>
                <a:moveTo>
                  <a:pt x="5475" y="0"/>
                </a:moveTo>
                <a:cubicBezTo>
                  <a:pt x="5475" y="0"/>
                  <a:pt x="5475" y="0"/>
                  <a:pt x="8692" y="0"/>
                </a:cubicBezTo>
                <a:cubicBezTo>
                  <a:pt x="8893" y="0"/>
                  <a:pt x="9088" y="133"/>
                  <a:pt x="9185" y="350"/>
                </a:cubicBezTo>
                <a:cubicBezTo>
                  <a:pt x="9185" y="350"/>
                  <a:pt x="9185" y="350"/>
                  <a:pt x="10050" y="2143"/>
                </a:cubicBezTo>
                <a:lnTo>
                  <a:pt x="10147" y="2345"/>
                </a:lnTo>
                <a:lnTo>
                  <a:pt x="9707" y="2345"/>
                </a:lnTo>
                <a:lnTo>
                  <a:pt x="9550" y="2018"/>
                </a:lnTo>
                <a:cubicBezTo>
                  <a:pt x="8947" y="768"/>
                  <a:pt x="8947" y="768"/>
                  <a:pt x="8947" y="768"/>
                </a:cubicBezTo>
                <a:cubicBezTo>
                  <a:pt x="8860" y="576"/>
                  <a:pt x="8688" y="458"/>
                  <a:pt x="8509" y="458"/>
                </a:cubicBezTo>
                <a:cubicBezTo>
                  <a:pt x="5658" y="458"/>
                  <a:pt x="5658" y="458"/>
                  <a:pt x="5658" y="458"/>
                </a:cubicBezTo>
                <a:cubicBezTo>
                  <a:pt x="5473" y="458"/>
                  <a:pt x="5306" y="576"/>
                  <a:pt x="5214" y="768"/>
                </a:cubicBezTo>
                <a:cubicBezTo>
                  <a:pt x="3791" y="3731"/>
                  <a:pt x="3791" y="3731"/>
                  <a:pt x="3791" y="3731"/>
                </a:cubicBezTo>
                <a:cubicBezTo>
                  <a:pt x="3699" y="3916"/>
                  <a:pt x="3699" y="4152"/>
                  <a:pt x="3791" y="4337"/>
                </a:cubicBezTo>
                <a:cubicBezTo>
                  <a:pt x="5214" y="7300"/>
                  <a:pt x="5214" y="7300"/>
                  <a:pt x="5214" y="7300"/>
                </a:cubicBezTo>
                <a:cubicBezTo>
                  <a:pt x="5260" y="7396"/>
                  <a:pt x="5325" y="7474"/>
                  <a:pt x="5401" y="7527"/>
                </a:cubicBezTo>
                <a:lnTo>
                  <a:pt x="5423" y="7538"/>
                </a:lnTo>
                <a:lnTo>
                  <a:pt x="5307" y="7780"/>
                </a:lnTo>
                <a:lnTo>
                  <a:pt x="5220" y="7960"/>
                </a:lnTo>
                <a:lnTo>
                  <a:pt x="5310" y="8005"/>
                </a:lnTo>
                <a:cubicBezTo>
                  <a:pt x="5358" y="8021"/>
                  <a:pt x="5409" y="8029"/>
                  <a:pt x="5461" y="8029"/>
                </a:cubicBezTo>
                <a:cubicBezTo>
                  <a:pt x="8678" y="8029"/>
                  <a:pt x="8678" y="8029"/>
                  <a:pt x="8678" y="8029"/>
                </a:cubicBezTo>
                <a:cubicBezTo>
                  <a:pt x="8880" y="8029"/>
                  <a:pt x="9074" y="7896"/>
                  <a:pt x="9172" y="7679"/>
                </a:cubicBezTo>
                <a:cubicBezTo>
                  <a:pt x="10783" y="4337"/>
                  <a:pt x="10783" y="4337"/>
                  <a:pt x="10783" y="4337"/>
                </a:cubicBezTo>
                <a:cubicBezTo>
                  <a:pt x="10888" y="4128"/>
                  <a:pt x="10888" y="3862"/>
                  <a:pt x="10783" y="3653"/>
                </a:cubicBezTo>
                <a:cubicBezTo>
                  <a:pt x="10582" y="3235"/>
                  <a:pt x="10406" y="2870"/>
                  <a:pt x="10251" y="2550"/>
                </a:cubicBezTo>
                <a:lnTo>
                  <a:pt x="10173" y="2389"/>
                </a:lnTo>
                <a:lnTo>
                  <a:pt x="10534" y="2389"/>
                </a:lnTo>
                <a:cubicBezTo>
                  <a:pt x="11656" y="2389"/>
                  <a:pt x="13452" y="2389"/>
                  <a:pt x="16324" y="2389"/>
                </a:cubicBezTo>
                <a:cubicBezTo>
                  <a:pt x="16804" y="2389"/>
                  <a:pt x="17267" y="2706"/>
                  <a:pt x="17499" y="3222"/>
                </a:cubicBezTo>
                <a:cubicBezTo>
                  <a:pt x="17499" y="3222"/>
                  <a:pt x="17499" y="3222"/>
                  <a:pt x="21337" y="11181"/>
                </a:cubicBezTo>
                <a:cubicBezTo>
                  <a:pt x="21585" y="11677"/>
                  <a:pt x="21585" y="12312"/>
                  <a:pt x="21337" y="12808"/>
                </a:cubicBezTo>
                <a:cubicBezTo>
                  <a:pt x="21337" y="12808"/>
                  <a:pt x="21337" y="12808"/>
                  <a:pt x="17499" y="20766"/>
                </a:cubicBezTo>
                <a:cubicBezTo>
                  <a:pt x="17267" y="21282"/>
                  <a:pt x="16804" y="21600"/>
                  <a:pt x="16324" y="21600"/>
                </a:cubicBezTo>
                <a:cubicBezTo>
                  <a:pt x="16324" y="21600"/>
                  <a:pt x="16324" y="21600"/>
                  <a:pt x="8664" y="21600"/>
                </a:cubicBezTo>
                <a:cubicBezTo>
                  <a:pt x="8168" y="21600"/>
                  <a:pt x="7721" y="21282"/>
                  <a:pt x="7473" y="20766"/>
                </a:cubicBezTo>
                <a:cubicBezTo>
                  <a:pt x="7473" y="20766"/>
                  <a:pt x="7473" y="20766"/>
                  <a:pt x="3651" y="12808"/>
                </a:cubicBezTo>
                <a:cubicBezTo>
                  <a:pt x="3403" y="12312"/>
                  <a:pt x="3403" y="11677"/>
                  <a:pt x="3651" y="11181"/>
                </a:cubicBezTo>
                <a:cubicBezTo>
                  <a:pt x="3651" y="11181"/>
                  <a:pt x="3651" y="11181"/>
                  <a:pt x="5070" y="8226"/>
                </a:cubicBezTo>
                <a:lnTo>
                  <a:pt x="5190" y="7976"/>
                </a:lnTo>
                <a:lnTo>
                  <a:pt x="5186" y="7974"/>
                </a:lnTo>
                <a:cubicBezTo>
                  <a:pt x="5100" y="7914"/>
                  <a:pt x="5027" y="7826"/>
                  <a:pt x="4975" y="7718"/>
                </a:cubicBezTo>
                <a:cubicBezTo>
                  <a:pt x="4975" y="7718"/>
                  <a:pt x="4975" y="7718"/>
                  <a:pt x="3370" y="4376"/>
                </a:cubicBezTo>
                <a:cubicBezTo>
                  <a:pt x="3266" y="4167"/>
                  <a:pt x="3266" y="3901"/>
                  <a:pt x="3370" y="3692"/>
                </a:cubicBezTo>
                <a:cubicBezTo>
                  <a:pt x="3370" y="3692"/>
                  <a:pt x="3370" y="3692"/>
                  <a:pt x="4975" y="350"/>
                </a:cubicBezTo>
                <a:cubicBezTo>
                  <a:pt x="5079" y="133"/>
                  <a:pt x="5267" y="0"/>
                  <a:pt x="5475" y="0"/>
                </a:cubicBezTo>
                <a:close/>
              </a:path>
            </a:pathLst>
          </a:custGeom>
          <a:solidFill>
            <a:srgbClr val="808080">
              <a:alpha val="1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96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rcRect l="0" t="0" r="59916" b="0"/>
          <a:stretch>
            <a:fillRect/>
          </a:stretch>
        </p:blipFill>
        <p:spPr>
          <a:xfrm>
            <a:off x="6854890" y="1715880"/>
            <a:ext cx="3203510" cy="3426238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Subtitle 3"/>
          <p:cNvSpPr txBox="1"/>
          <p:nvPr>
            <p:ph type="subTitle" sz="quarter" idx="1"/>
          </p:nvPr>
        </p:nvSpPr>
        <p:spPr>
          <a:xfrm>
            <a:off x="1245685" y="648613"/>
            <a:ext cx="8534401" cy="1752601"/>
          </a:xfrm>
          <a:prstGeom prst="rect">
            <a:avLst/>
          </a:prstGeom>
        </p:spPr>
        <p:txBody>
          <a:bodyPr/>
          <a:lstStyle/>
          <a:p>
            <a:pPr>
              <a:defRPr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TITLE PAGE</a:t>
            </a:r>
          </a:p>
        </p:txBody>
      </p:sp>
      <p:sp>
        <p:nvSpPr>
          <p:cNvPr id="98" name="Title 7"/>
          <p:cNvSpPr txBox="1"/>
          <p:nvPr>
            <p:ph type="ctrTitle"/>
          </p:nvPr>
        </p:nvSpPr>
        <p:spPr>
          <a:xfrm>
            <a:off x="331286" y="-526757"/>
            <a:ext cx="10363201" cy="2076451"/>
          </a:xfrm>
          <a:prstGeom prst="rect">
            <a:avLst/>
          </a:prstGeom>
        </p:spPr>
        <p:txBody>
          <a:bodyPr/>
          <a:lstStyle>
            <a:lvl1pPr>
              <a:defRPr b="1" sz="4000">
                <a:solidFill>
                  <a:srgbClr val="1F497D"/>
                </a:solidFill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/>
            <a:r>
              <a:t>SMART INDIA HACKATHON 2026</a:t>
            </a:r>
          </a:p>
        </p:txBody>
      </p:sp>
      <p:sp>
        <p:nvSpPr>
          <p:cNvPr id="99" name="TextBox 9"/>
          <p:cNvSpPr txBox="1"/>
          <p:nvPr/>
        </p:nvSpPr>
        <p:spPr>
          <a:xfrm>
            <a:off x="377006" y="2076449"/>
            <a:ext cx="5833111" cy="4235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</a:p>
          <a:p>
            <a:pPr marL="285750" indent="-285750" algn="just">
              <a:lnSpc>
                <a:spcPct val="200000"/>
              </a:lnSpc>
              <a:buSzPct val="100000"/>
              <a:buFont typeface="Arial"/>
              <a:buChar char="•"/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Problem Statement ID –</a:t>
            </a:r>
          </a:p>
          <a:p>
            <a:pPr marL="285750" indent="-285750" algn="just">
              <a:lnSpc>
                <a:spcPct val="200000"/>
              </a:lnSpc>
              <a:buSzPct val="100000"/>
              <a:buFont typeface="Arial"/>
              <a:buChar char="•"/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Problem Statement Title-</a:t>
            </a:r>
          </a:p>
          <a:p>
            <a:pPr marL="285750" indent="-285750" algn="just">
              <a:lnSpc>
                <a:spcPct val="200000"/>
              </a:lnSpc>
              <a:buSzPct val="100000"/>
              <a:buFont typeface="Arial"/>
              <a:buChar char="•"/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Theme-</a:t>
            </a:r>
          </a:p>
          <a:p>
            <a:pPr marL="285750" indent="-285750" algn="just">
              <a:lnSpc>
                <a:spcPct val="200000"/>
              </a:lnSpc>
              <a:buSzPct val="100000"/>
              <a:buFont typeface="Arial"/>
              <a:buChar char="•"/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PS Category- Software/Hardware</a:t>
            </a:r>
          </a:p>
          <a:p>
            <a:pPr marL="285750" indent="-285750" algn="just">
              <a:lnSpc>
                <a:spcPct val="200000"/>
              </a:lnSpc>
              <a:buSzPct val="100000"/>
              <a:buFont typeface="Arial"/>
              <a:buChar char="•"/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Team ID-</a:t>
            </a:r>
          </a:p>
          <a:p>
            <a:pPr marL="285750" indent="-285750" algn="just">
              <a:lnSpc>
                <a:spcPct val="200000"/>
              </a:lnSpc>
              <a:buSzPct val="100000"/>
              <a:buFont typeface="Arial"/>
              <a:buChar char="•"/>
              <a:defRPr b="1" sz="2400">
                <a:latin typeface="Arial"/>
                <a:ea typeface="Arial"/>
                <a:cs typeface="Arial"/>
                <a:sym typeface="Arial"/>
              </a:defRPr>
            </a:pPr>
            <a:r>
              <a:t>Team Name (Registered on portal)</a:t>
            </a:r>
          </a:p>
        </p:txBody>
      </p:sp>
      <p:pic>
        <p:nvPicPr>
          <p:cNvPr id="100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80085" y="1500"/>
            <a:ext cx="2249852" cy="10623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Footer Placeholder 6"/>
          <p:cNvSpPr txBox="1"/>
          <p:nvPr/>
        </p:nvSpPr>
        <p:spPr>
          <a:xfrm>
            <a:off x="4693920" y="6404295"/>
            <a:ext cx="311256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TradeGothic"/>
                <a:ea typeface="TradeGothic"/>
                <a:cs typeface="TradeGothic"/>
                <a:sym typeface="TradeGothic"/>
              </a:defRPr>
            </a:lvl1pPr>
          </a:lstStyle>
          <a:p>
            <a:pPr/>
            <a:r>
              <a:t>@SIH Idea submission- Template</a:t>
            </a:r>
          </a:p>
        </p:txBody>
      </p:sp>
      <p:sp>
        <p:nvSpPr>
          <p:cNvPr id="103" name="Rectangle 8"/>
          <p:cNvSpPr/>
          <p:nvPr/>
        </p:nvSpPr>
        <p:spPr>
          <a:xfrm>
            <a:off x="-1" y="6354762"/>
            <a:ext cx="12192001" cy="503239"/>
          </a:xfrm>
          <a:prstGeom prst="rect">
            <a:avLst/>
          </a:prstGeom>
          <a:solidFill>
            <a:srgbClr val="0070C0"/>
          </a:solidFill>
          <a:ln w="12700">
            <a:miter lim="400000"/>
          </a:ln>
          <a:effectLst>
            <a:outerShdw sx="100000" sy="100000" kx="0" ky="0" algn="b" rotWithShape="0" blurRad="0" dist="23000" dir="5400000">
              <a:srgbClr val="808080">
                <a:alpha val="34999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953735"/>
                </a:solidFill>
              </a:defRPr>
            </a:pPr>
          </a:p>
        </p:txBody>
      </p:sp>
      <p:sp>
        <p:nvSpPr>
          <p:cNvPr id="104" name="Title 1"/>
          <p:cNvSpPr txBox="1"/>
          <p:nvPr>
            <p:ph type="title"/>
          </p:nvPr>
        </p:nvSpPr>
        <p:spPr>
          <a:xfrm>
            <a:off x="182997" y="0"/>
            <a:ext cx="10972801" cy="1143000"/>
          </a:xfrm>
          <a:prstGeom prst="rect">
            <a:avLst/>
          </a:prstGeom>
        </p:spPr>
        <p:txBody>
          <a:bodyPr/>
          <a:lstStyle/>
          <a:p>
            <a:pPr>
              <a:defRPr b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br/>
            <a:r>
              <a:t>IDEA TITLE</a:t>
            </a:r>
          </a:p>
        </p:txBody>
      </p:sp>
      <p:sp>
        <p:nvSpPr>
          <p:cNvPr id="105" name="TextBox 8"/>
          <p:cNvSpPr txBox="1"/>
          <p:nvPr/>
        </p:nvSpPr>
        <p:spPr>
          <a:xfrm>
            <a:off x="45718" y="2064921"/>
            <a:ext cx="12100561" cy="2353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Char char="❖"/>
              <a:defRPr b="1" sz="3200" u="sng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Proposed Solution (Describe your Idea/Solution/Prototype)</a:t>
            </a:r>
          </a:p>
          <a:p>
            <a:pPr marL="342900" indent="-342900">
              <a:buSzPct val="100000"/>
              <a:buFont typeface="Arial"/>
              <a:buChar char="•"/>
              <a:defRPr sz="2000" u="sng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marL="342900" indent="-342900">
              <a:buSzPct val="100000"/>
              <a:buFont typeface="Arial"/>
              <a:buChar char="•"/>
              <a:defRPr sz="2000" u="sng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marL="342900" indent="-342900" algn="just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Detailed explanation of the proposed solution</a:t>
            </a:r>
          </a:p>
          <a:p>
            <a:pPr marL="342900" indent="-342900" algn="just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 How it addresses the problem</a:t>
            </a:r>
          </a:p>
          <a:p>
            <a:pPr marL="342900" indent="-342900" algn="just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Innovation and uniqueness of the solution </a:t>
            </a:r>
          </a:p>
        </p:txBody>
      </p:sp>
      <p:sp>
        <p:nvSpPr>
          <p:cNvPr id="106" name="Slide Number Placeholder 5"/>
          <p:cNvSpPr txBox="1"/>
          <p:nvPr>
            <p:ph type="sldNum" sz="quarter" idx="2"/>
          </p:nvPr>
        </p:nvSpPr>
        <p:spPr>
          <a:xfrm>
            <a:off x="11393502" y="6404295"/>
            <a:ext cx="188898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09" name="Oval 9"/>
          <p:cNvGrpSpPr/>
          <p:nvPr/>
        </p:nvGrpSpPr>
        <p:grpSpPr>
          <a:xfrm>
            <a:off x="329772" y="197269"/>
            <a:ext cx="1251859" cy="917288"/>
            <a:chOff x="0" y="0"/>
            <a:chExt cx="1251857" cy="917287"/>
          </a:xfrm>
        </p:grpSpPr>
        <p:sp>
          <p:nvSpPr>
            <p:cNvPr id="107" name="Oval"/>
            <p:cNvSpPr/>
            <p:nvPr/>
          </p:nvSpPr>
          <p:spPr>
            <a:xfrm>
              <a:off x="0" y="54976"/>
              <a:ext cx="1251858" cy="807335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08" name="Your Team Name"/>
            <p:cNvSpPr txBox="1"/>
            <p:nvPr/>
          </p:nvSpPr>
          <p:spPr>
            <a:xfrm>
              <a:off x="241749" y="0"/>
              <a:ext cx="768359" cy="9172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/>
            </a:lstStyle>
            <a:p>
              <a:pPr/>
              <a:r>
                <a:t>Your Team Name</a:t>
              </a:r>
            </a:p>
          </p:txBody>
        </p:sp>
      </p:grpSp>
      <p:pic>
        <p:nvPicPr>
          <p:cNvPr id="110" name="Picture 10" descr="Picture 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80085" y="1500"/>
            <a:ext cx="2249852" cy="10623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Footer Placeholder 6"/>
          <p:cNvSpPr txBox="1"/>
          <p:nvPr/>
        </p:nvSpPr>
        <p:spPr>
          <a:xfrm>
            <a:off x="4693920" y="6404295"/>
            <a:ext cx="311256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TradeGothic"/>
                <a:ea typeface="TradeGothic"/>
                <a:cs typeface="TradeGothic"/>
                <a:sym typeface="TradeGothic"/>
              </a:defRPr>
            </a:lvl1pPr>
          </a:lstStyle>
          <a:p>
            <a:pPr/>
            <a:r>
              <a:t>@SIH Idea submission- Template</a:t>
            </a:r>
          </a:p>
        </p:txBody>
      </p:sp>
      <p:sp>
        <p:nvSpPr>
          <p:cNvPr id="113" name="Rectangle 9"/>
          <p:cNvSpPr/>
          <p:nvPr/>
        </p:nvSpPr>
        <p:spPr>
          <a:xfrm>
            <a:off x="-1" y="6354762"/>
            <a:ext cx="12192001" cy="503239"/>
          </a:xfrm>
          <a:prstGeom prst="rect">
            <a:avLst/>
          </a:prstGeom>
          <a:solidFill>
            <a:srgbClr val="0070C0"/>
          </a:solidFill>
          <a:ln w="12700">
            <a:miter lim="400000"/>
          </a:ln>
          <a:effectLst>
            <a:outerShdw sx="100000" sy="100000" kx="0" ky="0" algn="b" rotWithShape="0" blurRad="0" dist="23000" dir="5400000">
              <a:srgbClr val="808080">
                <a:alpha val="34999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953735"/>
                </a:solidFill>
              </a:defRPr>
            </a:pPr>
          </a:p>
        </p:txBody>
      </p:sp>
      <p:sp>
        <p:nvSpPr>
          <p:cNvPr id="114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z="36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TECHNICAL APPROACH</a:t>
            </a:r>
          </a:p>
        </p:txBody>
      </p:sp>
      <p:sp>
        <p:nvSpPr>
          <p:cNvPr id="115" name="TextBox 8"/>
          <p:cNvSpPr txBox="1"/>
          <p:nvPr/>
        </p:nvSpPr>
        <p:spPr>
          <a:xfrm>
            <a:off x="655319" y="2533652"/>
            <a:ext cx="9293862" cy="1705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 algn="just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Technologies to be used (e.g. programming languages, frameworks, hardware)</a:t>
            </a:r>
          </a:p>
          <a:p>
            <a:pPr marL="342900" indent="-342900" algn="just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Methodology and process for implementation (Flow Charts/Images/ working prototype)</a:t>
            </a:r>
          </a:p>
        </p:txBody>
      </p:sp>
      <p:sp>
        <p:nvSpPr>
          <p:cNvPr id="116" name="Slide Number Placeholder 5"/>
          <p:cNvSpPr txBox="1"/>
          <p:nvPr>
            <p:ph type="sldNum" sz="quarter" idx="2"/>
          </p:nvPr>
        </p:nvSpPr>
        <p:spPr>
          <a:xfrm>
            <a:off x="11393502" y="6404295"/>
            <a:ext cx="188898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19" name="Oval 10"/>
          <p:cNvGrpSpPr/>
          <p:nvPr/>
        </p:nvGrpSpPr>
        <p:grpSpPr>
          <a:xfrm>
            <a:off x="329772" y="197269"/>
            <a:ext cx="1251859" cy="917288"/>
            <a:chOff x="0" y="0"/>
            <a:chExt cx="1251857" cy="917287"/>
          </a:xfrm>
        </p:grpSpPr>
        <p:sp>
          <p:nvSpPr>
            <p:cNvPr id="117" name="Oval"/>
            <p:cNvSpPr/>
            <p:nvPr/>
          </p:nvSpPr>
          <p:spPr>
            <a:xfrm>
              <a:off x="0" y="54976"/>
              <a:ext cx="1251858" cy="807335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18" name="Your Team Name"/>
            <p:cNvSpPr txBox="1"/>
            <p:nvPr/>
          </p:nvSpPr>
          <p:spPr>
            <a:xfrm>
              <a:off x="241749" y="0"/>
              <a:ext cx="768359" cy="9172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/>
            </a:lstStyle>
            <a:p>
              <a:pPr/>
              <a:r>
                <a:t>Your Team Name</a:t>
              </a:r>
            </a:p>
          </p:txBody>
        </p:sp>
      </p:grpSp>
      <p:pic>
        <p:nvPicPr>
          <p:cNvPr id="120" name="Picture 11" descr="Picture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80085" y="1500"/>
            <a:ext cx="2249852" cy="10623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Footer Placeholder 6"/>
          <p:cNvSpPr txBox="1"/>
          <p:nvPr/>
        </p:nvSpPr>
        <p:spPr>
          <a:xfrm>
            <a:off x="4693920" y="6404295"/>
            <a:ext cx="311256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TradeGothic"/>
                <a:ea typeface="TradeGothic"/>
                <a:cs typeface="TradeGothic"/>
                <a:sym typeface="TradeGothic"/>
              </a:defRPr>
            </a:lvl1pPr>
          </a:lstStyle>
          <a:p>
            <a:pPr/>
            <a:r>
              <a:t>@SIH Idea submission- Template</a:t>
            </a:r>
          </a:p>
        </p:txBody>
      </p:sp>
      <p:sp>
        <p:nvSpPr>
          <p:cNvPr id="123" name="Rectangle 9"/>
          <p:cNvSpPr/>
          <p:nvPr/>
        </p:nvSpPr>
        <p:spPr>
          <a:xfrm>
            <a:off x="-1" y="6354762"/>
            <a:ext cx="12192001" cy="503239"/>
          </a:xfrm>
          <a:prstGeom prst="rect">
            <a:avLst/>
          </a:prstGeom>
          <a:solidFill>
            <a:srgbClr val="0070C0"/>
          </a:solidFill>
          <a:ln w="12700">
            <a:miter lim="400000"/>
          </a:ln>
          <a:effectLst>
            <a:outerShdw sx="100000" sy="100000" kx="0" ky="0" algn="b" rotWithShape="0" blurRad="0" dist="23000" dir="5400000">
              <a:srgbClr val="808080">
                <a:alpha val="34999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953735"/>
                </a:solidFill>
              </a:defRPr>
            </a:pPr>
          </a:p>
        </p:txBody>
      </p:sp>
      <p:sp>
        <p:nvSpPr>
          <p:cNvPr id="124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z="36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FEASIBILITY AND VIABILITY</a:t>
            </a:r>
          </a:p>
        </p:txBody>
      </p:sp>
      <p:sp>
        <p:nvSpPr>
          <p:cNvPr id="125" name="TextBox 8"/>
          <p:cNvSpPr txBox="1"/>
          <p:nvPr/>
        </p:nvSpPr>
        <p:spPr>
          <a:xfrm>
            <a:off x="655319" y="2533652"/>
            <a:ext cx="9293862" cy="1299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 algn="just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Analysis of the feasibility of the idea</a:t>
            </a:r>
          </a:p>
          <a:p>
            <a:pPr marL="342900" indent="-342900" algn="just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Potential challenges and risks</a:t>
            </a:r>
          </a:p>
          <a:p>
            <a:pPr marL="342900" indent="-342900" algn="just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Strategies for overcoming these challenges</a:t>
            </a:r>
          </a:p>
        </p:txBody>
      </p:sp>
      <p:sp>
        <p:nvSpPr>
          <p:cNvPr id="126" name="Slide Number Placeholder 5"/>
          <p:cNvSpPr txBox="1"/>
          <p:nvPr>
            <p:ph type="sldNum" sz="quarter" idx="2"/>
          </p:nvPr>
        </p:nvSpPr>
        <p:spPr>
          <a:xfrm>
            <a:off x="11393502" y="6404295"/>
            <a:ext cx="188898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29" name="Oval 11"/>
          <p:cNvGrpSpPr/>
          <p:nvPr/>
        </p:nvGrpSpPr>
        <p:grpSpPr>
          <a:xfrm>
            <a:off x="329772" y="197269"/>
            <a:ext cx="1251859" cy="917288"/>
            <a:chOff x="0" y="0"/>
            <a:chExt cx="1251857" cy="917287"/>
          </a:xfrm>
        </p:grpSpPr>
        <p:sp>
          <p:nvSpPr>
            <p:cNvPr id="127" name="Oval"/>
            <p:cNvSpPr/>
            <p:nvPr/>
          </p:nvSpPr>
          <p:spPr>
            <a:xfrm>
              <a:off x="0" y="54976"/>
              <a:ext cx="1251858" cy="807335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28" name="Your Team Name"/>
            <p:cNvSpPr txBox="1"/>
            <p:nvPr/>
          </p:nvSpPr>
          <p:spPr>
            <a:xfrm>
              <a:off x="241749" y="0"/>
              <a:ext cx="768359" cy="9172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/>
            </a:lstStyle>
            <a:p>
              <a:pPr/>
              <a:r>
                <a:t>Your Team Name</a:t>
              </a:r>
            </a:p>
          </p:txBody>
        </p:sp>
      </p:grpSp>
      <p:pic>
        <p:nvPicPr>
          <p:cNvPr id="130" name="Picture 10" descr="Picture 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80085" y="1500"/>
            <a:ext cx="2249852" cy="10623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Footer Placeholder 6"/>
          <p:cNvSpPr txBox="1"/>
          <p:nvPr/>
        </p:nvSpPr>
        <p:spPr>
          <a:xfrm>
            <a:off x="4693920" y="6404295"/>
            <a:ext cx="311256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TradeGothic"/>
                <a:ea typeface="TradeGothic"/>
                <a:cs typeface="TradeGothic"/>
                <a:sym typeface="TradeGothic"/>
              </a:defRPr>
            </a:lvl1pPr>
          </a:lstStyle>
          <a:p>
            <a:pPr/>
            <a:r>
              <a:t>@SIH Idea submission- Template</a:t>
            </a:r>
          </a:p>
        </p:txBody>
      </p:sp>
      <p:sp>
        <p:nvSpPr>
          <p:cNvPr id="133" name="Rectangle 9"/>
          <p:cNvSpPr/>
          <p:nvPr/>
        </p:nvSpPr>
        <p:spPr>
          <a:xfrm>
            <a:off x="-1" y="6354762"/>
            <a:ext cx="12192001" cy="503239"/>
          </a:xfrm>
          <a:prstGeom prst="rect">
            <a:avLst/>
          </a:prstGeom>
          <a:solidFill>
            <a:srgbClr val="0070C0"/>
          </a:solidFill>
          <a:ln w="12700">
            <a:miter lim="400000"/>
          </a:ln>
          <a:effectLst>
            <a:outerShdw sx="100000" sy="100000" kx="0" ky="0" algn="b" rotWithShape="0" blurRad="0" dist="23000" dir="5400000">
              <a:srgbClr val="808080">
                <a:alpha val="34999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953735"/>
                </a:solidFill>
              </a:defRPr>
            </a:pPr>
          </a:p>
        </p:txBody>
      </p:sp>
      <p:sp>
        <p:nvSpPr>
          <p:cNvPr id="134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z="36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IMPACT AND BENEFITS</a:t>
            </a:r>
          </a:p>
        </p:txBody>
      </p:sp>
      <p:sp>
        <p:nvSpPr>
          <p:cNvPr id="135" name="TextBox 8"/>
          <p:cNvSpPr txBox="1"/>
          <p:nvPr/>
        </p:nvSpPr>
        <p:spPr>
          <a:xfrm>
            <a:off x="655319" y="2533652"/>
            <a:ext cx="9293862" cy="1299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 algn="just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Potential impact on the target audience</a:t>
            </a:r>
          </a:p>
          <a:p>
            <a:pPr marL="342900" indent="-342900" algn="just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Benefits of the solution (social, economic, environmental, etc.)</a:t>
            </a:r>
          </a:p>
        </p:txBody>
      </p:sp>
      <p:sp>
        <p:nvSpPr>
          <p:cNvPr id="136" name="Slide Number Placeholder 5"/>
          <p:cNvSpPr txBox="1"/>
          <p:nvPr>
            <p:ph type="sldNum" sz="quarter" idx="2"/>
          </p:nvPr>
        </p:nvSpPr>
        <p:spPr>
          <a:xfrm>
            <a:off x="11393502" y="6404295"/>
            <a:ext cx="188898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39" name="Oval 11"/>
          <p:cNvGrpSpPr/>
          <p:nvPr/>
        </p:nvGrpSpPr>
        <p:grpSpPr>
          <a:xfrm>
            <a:off x="329772" y="197269"/>
            <a:ext cx="1251859" cy="917288"/>
            <a:chOff x="0" y="0"/>
            <a:chExt cx="1251857" cy="917287"/>
          </a:xfrm>
        </p:grpSpPr>
        <p:sp>
          <p:nvSpPr>
            <p:cNvPr id="137" name="Oval"/>
            <p:cNvSpPr/>
            <p:nvPr/>
          </p:nvSpPr>
          <p:spPr>
            <a:xfrm>
              <a:off x="0" y="54976"/>
              <a:ext cx="1251858" cy="807335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38" name="Your Team Name"/>
            <p:cNvSpPr txBox="1"/>
            <p:nvPr/>
          </p:nvSpPr>
          <p:spPr>
            <a:xfrm>
              <a:off x="241749" y="0"/>
              <a:ext cx="768359" cy="9172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/>
            </a:lstStyle>
            <a:p>
              <a:pPr/>
              <a:r>
                <a:t>Your Team Name</a:t>
              </a:r>
            </a:p>
          </p:txBody>
        </p:sp>
      </p:grpSp>
      <p:pic>
        <p:nvPicPr>
          <p:cNvPr id="140" name="Picture 10" descr="Picture 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80085" y="1500"/>
            <a:ext cx="2249852" cy="10623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Footer Placeholder 6"/>
          <p:cNvSpPr txBox="1"/>
          <p:nvPr/>
        </p:nvSpPr>
        <p:spPr>
          <a:xfrm>
            <a:off x="4693920" y="6404295"/>
            <a:ext cx="311256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TradeGothic"/>
                <a:ea typeface="TradeGothic"/>
                <a:cs typeface="TradeGothic"/>
                <a:sym typeface="TradeGothic"/>
              </a:defRPr>
            </a:lvl1pPr>
          </a:lstStyle>
          <a:p>
            <a:pPr/>
            <a:r>
              <a:t>@SIH Idea submission- Template</a:t>
            </a:r>
          </a:p>
        </p:txBody>
      </p:sp>
      <p:sp>
        <p:nvSpPr>
          <p:cNvPr id="143" name="Rectangle 9"/>
          <p:cNvSpPr/>
          <p:nvPr/>
        </p:nvSpPr>
        <p:spPr>
          <a:xfrm>
            <a:off x="-1" y="6354762"/>
            <a:ext cx="12192001" cy="503239"/>
          </a:xfrm>
          <a:prstGeom prst="rect">
            <a:avLst/>
          </a:prstGeom>
          <a:solidFill>
            <a:srgbClr val="0070C0"/>
          </a:solidFill>
          <a:ln w="12700">
            <a:miter lim="400000"/>
          </a:ln>
          <a:effectLst>
            <a:outerShdw sx="100000" sy="100000" kx="0" ky="0" algn="b" rotWithShape="0" blurRad="0" dist="23000" dir="5400000">
              <a:srgbClr val="808080">
                <a:alpha val="34999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953735"/>
                </a:solidFill>
              </a:defRPr>
            </a:pPr>
          </a:p>
        </p:txBody>
      </p:sp>
      <p:sp>
        <p:nvSpPr>
          <p:cNvPr id="144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z="36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RESEARCH  AND REFERENCES</a:t>
            </a:r>
          </a:p>
        </p:txBody>
      </p:sp>
      <p:sp>
        <p:nvSpPr>
          <p:cNvPr id="145" name="TextBox 8"/>
          <p:cNvSpPr txBox="1"/>
          <p:nvPr/>
        </p:nvSpPr>
        <p:spPr>
          <a:xfrm>
            <a:off x="655319" y="2795262"/>
            <a:ext cx="9293862" cy="486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 algn="just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Details / Links of the reference and research work</a:t>
            </a:r>
          </a:p>
        </p:txBody>
      </p:sp>
      <p:sp>
        <p:nvSpPr>
          <p:cNvPr id="146" name="Slide Number Placeholder 5"/>
          <p:cNvSpPr txBox="1"/>
          <p:nvPr>
            <p:ph type="sldNum" sz="quarter" idx="2"/>
          </p:nvPr>
        </p:nvSpPr>
        <p:spPr>
          <a:xfrm>
            <a:off x="11393502" y="6404295"/>
            <a:ext cx="188898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49" name="Oval 8"/>
          <p:cNvGrpSpPr/>
          <p:nvPr/>
        </p:nvGrpSpPr>
        <p:grpSpPr>
          <a:xfrm>
            <a:off x="329772" y="197269"/>
            <a:ext cx="1251859" cy="917288"/>
            <a:chOff x="0" y="0"/>
            <a:chExt cx="1251857" cy="917287"/>
          </a:xfrm>
        </p:grpSpPr>
        <p:sp>
          <p:nvSpPr>
            <p:cNvPr id="147" name="Oval"/>
            <p:cNvSpPr/>
            <p:nvPr/>
          </p:nvSpPr>
          <p:spPr>
            <a:xfrm>
              <a:off x="0" y="54976"/>
              <a:ext cx="1251858" cy="807335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48" name="Your Team Name"/>
            <p:cNvSpPr txBox="1"/>
            <p:nvPr/>
          </p:nvSpPr>
          <p:spPr>
            <a:xfrm>
              <a:off x="241749" y="0"/>
              <a:ext cx="768359" cy="9172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/>
            </a:lstStyle>
            <a:p>
              <a:pPr/>
              <a:r>
                <a:t>Your Team Name</a:t>
              </a:r>
            </a:p>
          </p:txBody>
        </p:sp>
      </p:grpSp>
      <p:pic>
        <p:nvPicPr>
          <p:cNvPr id="150" name="Picture 11" descr="Picture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80085" y="1500"/>
            <a:ext cx="2249852" cy="10623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Footer Placeholder 6"/>
          <p:cNvSpPr txBox="1"/>
          <p:nvPr/>
        </p:nvSpPr>
        <p:spPr>
          <a:xfrm>
            <a:off x="4693920" y="6404295"/>
            <a:ext cx="311256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TradeGothic"/>
                <a:ea typeface="TradeGothic"/>
                <a:cs typeface="TradeGothic"/>
                <a:sym typeface="TradeGothic"/>
              </a:defRPr>
            </a:lvl1pPr>
          </a:lstStyle>
          <a:p>
            <a:pPr/>
            <a:r>
              <a:t>@SIH Idea submission- Template</a:t>
            </a:r>
          </a:p>
        </p:txBody>
      </p:sp>
      <p:sp>
        <p:nvSpPr>
          <p:cNvPr id="153" name="Rectangle 9"/>
          <p:cNvSpPr/>
          <p:nvPr/>
        </p:nvSpPr>
        <p:spPr>
          <a:xfrm>
            <a:off x="-1" y="6354762"/>
            <a:ext cx="12192001" cy="503239"/>
          </a:xfrm>
          <a:prstGeom prst="rect">
            <a:avLst/>
          </a:prstGeom>
          <a:solidFill>
            <a:srgbClr val="0070C0"/>
          </a:solidFill>
          <a:ln w="12700">
            <a:miter lim="400000"/>
          </a:ln>
          <a:effectLst>
            <a:outerShdw sx="100000" sy="100000" kx="0" ky="0" algn="b" rotWithShape="0" blurRad="0" dist="23000" dir="5400000">
              <a:srgbClr val="808080">
                <a:alpha val="34999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953735"/>
                </a:solidFill>
              </a:defRPr>
            </a:pPr>
          </a:p>
        </p:txBody>
      </p:sp>
      <p:sp>
        <p:nvSpPr>
          <p:cNvPr id="154" name="Slide Number Placeholder 5"/>
          <p:cNvSpPr txBox="1"/>
          <p:nvPr>
            <p:ph type="sldNum" sz="quarter" idx="2"/>
          </p:nvPr>
        </p:nvSpPr>
        <p:spPr>
          <a:xfrm>
            <a:off x="11393502" y="6404295"/>
            <a:ext cx="188898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55" name="Round Diagonal Corner Rectangle 2"/>
          <p:cNvSpPr/>
          <p:nvPr/>
        </p:nvSpPr>
        <p:spPr>
          <a:xfrm>
            <a:off x="0" y="1791031"/>
            <a:ext cx="12192001" cy="4319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275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1029" y="21600"/>
                  <a:pt x="20325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571" y="0"/>
                  <a:pt x="1275" y="0"/>
                </a:cubicBezTo>
                <a:close/>
              </a:path>
            </a:pathLst>
          </a:custGeom>
          <a:solidFill>
            <a:srgbClr val="DCE6F2"/>
          </a:solidFill>
          <a:ln w="38100">
            <a:solidFill>
              <a:srgbClr val="4A7EBB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56" name="Google Shape;100;p3"/>
          <p:cNvSpPr txBox="1"/>
          <p:nvPr/>
        </p:nvSpPr>
        <p:spPr>
          <a:xfrm>
            <a:off x="413556" y="1915453"/>
            <a:ext cx="11673288" cy="39762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marL="514350" indent="-514350" algn="just">
              <a:lnSpc>
                <a:spcPct val="90000"/>
              </a:lnSpc>
              <a:buClr>
                <a:srgbClr val="000000"/>
              </a:buClr>
              <a:buSzPct val="100000"/>
              <a:buAutoNum type="arabicPeriod" startAt="1"/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Kindly keep the maximum slides limit up to six </a:t>
            </a:r>
            <a:r>
              <a:rPr>
                <a:solidFill>
                  <a:srgbClr val="C00000"/>
                </a:solidFill>
              </a:rPr>
              <a:t>(6). </a:t>
            </a:r>
            <a:r>
              <a:t>( Including the title slide) </a:t>
            </a:r>
          </a:p>
          <a:p>
            <a:pPr marL="514350" indent="-514350" algn="just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AutoNum type="arabicPeriod" startAt="1"/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Try to avoid paragraphs and post your idea in points /diagrams / Infographics /pictures </a:t>
            </a:r>
          </a:p>
          <a:p>
            <a:pPr marL="514350" indent="-514350" algn="just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AutoNum type="arabicPeriod" startAt="1"/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Keep your explanation precise and easy to understand</a:t>
            </a:r>
          </a:p>
          <a:p>
            <a:pPr marL="514350" indent="-514350" algn="just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AutoNum type="arabicPeriod" startAt="1"/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Idea should be unique and novel. </a:t>
            </a:r>
          </a:p>
          <a:p>
            <a:pPr marL="514350" indent="-514350" algn="just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AutoNum type="arabicPeriod" startAt="1"/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You can only use provided template for making the PPT without changing the idea details pointers (mentioned in previous slides).</a:t>
            </a:r>
          </a:p>
          <a:p>
            <a:pPr marL="514350" indent="-514350" algn="just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AutoNum type="arabicPeriod" startAt="1"/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You need to save the file in PDF and upload the same on portal. No PPT, Word Doc or any other format will be supported.</a:t>
            </a:r>
          </a:p>
          <a:p>
            <a:pPr marL="349884" indent="-185419" algn="just">
              <a:lnSpc>
                <a:spcPct val="90000"/>
              </a:lnSpc>
              <a:spcBef>
                <a:spcPts val="1000"/>
              </a:spcBef>
              <a:defRPr b="1">
                <a:latin typeface="Arial"/>
                <a:ea typeface="Arial"/>
                <a:cs typeface="Arial"/>
                <a:sym typeface="Arial"/>
              </a:defRPr>
            </a:pPr>
          </a:p>
          <a:p>
            <a:pPr algn="just">
              <a:lnSpc>
                <a:spcPct val="90000"/>
              </a:lnSpc>
              <a:spcBef>
                <a:spcPts val="1000"/>
              </a:spcBef>
              <a:defRPr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Note - You can delete this slide (Important Pointers) when you upload the details of your idea on SIH portal.</a:t>
            </a:r>
          </a:p>
        </p:txBody>
      </p:sp>
      <p:sp>
        <p:nvSpPr>
          <p:cNvPr id="157" name="TextBox 3"/>
          <p:cNvSpPr txBox="1"/>
          <p:nvPr/>
        </p:nvSpPr>
        <p:spPr>
          <a:xfrm>
            <a:off x="1439090" y="107066"/>
            <a:ext cx="8319102" cy="605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6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IMPORTANT INSTRUCTIONS</a:t>
            </a:r>
          </a:p>
        </p:txBody>
      </p:sp>
      <p:sp>
        <p:nvSpPr>
          <p:cNvPr id="158" name="TextBox 4"/>
          <p:cNvSpPr txBox="1"/>
          <p:nvPr/>
        </p:nvSpPr>
        <p:spPr>
          <a:xfrm>
            <a:off x="648063" y="1181900"/>
            <a:ext cx="9466217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90000"/>
              </a:lnSpc>
              <a:spcBef>
                <a:spcPts val="1000"/>
              </a:spcBef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Please ensure below pointers are met while submitting the Idea PPT:</a:t>
            </a:r>
          </a:p>
        </p:txBody>
      </p:sp>
      <p:pic>
        <p:nvPicPr>
          <p:cNvPr id="159" name="Picture 12" descr="Pictur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80085" y="1500"/>
            <a:ext cx="2249852" cy="10623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